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EF8-FE03-4053-A94C-E95D4CF64478}" type="datetimeFigureOut">
              <a:rPr lang="hu-HU" smtClean="0"/>
              <a:t>2013.10.10.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498-FF52-4301-BC89-290594C9D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EF8-FE03-4053-A94C-E95D4CF64478}" type="datetimeFigureOut">
              <a:rPr lang="hu-HU" smtClean="0"/>
              <a:t>2013.10.10.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498-FF52-4301-BC89-290594C9D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EF8-FE03-4053-A94C-E95D4CF64478}" type="datetimeFigureOut">
              <a:rPr lang="hu-HU" smtClean="0"/>
              <a:t>2013.10.10.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498-FF52-4301-BC89-290594C9D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EF8-FE03-4053-A94C-E95D4CF64478}" type="datetimeFigureOut">
              <a:rPr lang="hu-HU" smtClean="0"/>
              <a:t>2013.10.10.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498-FF52-4301-BC89-290594C9D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EF8-FE03-4053-A94C-E95D4CF64478}" type="datetimeFigureOut">
              <a:rPr lang="hu-HU" smtClean="0"/>
              <a:t>2013.10.10.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498-FF52-4301-BC89-290594C9D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EF8-FE03-4053-A94C-E95D4CF64478}" type="datetimeFigureOut">
              <a:rPr lang="hu-HU" smtClean="0"/>
              <a:t>2013.10.10.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498-FF52-4301-BC89-290594C9D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EF8-FE03-4053-A94C-E95D4CF64478}" type="datetimeFigureOut">
              <a:rPr lang="hu-HU" smtClean="0"/>
              <a:t>2013.10.10.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498-FF52-4301-BC89-290594C9D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EF8-FE03-4053-A94C-E95D4CF64478}" type="datetimeFigureOut">
              <a:rPr lang="hu-HU" smtClean="0"/>
              <a:t>2013.10.10.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498-FF52-4301-BC89-290594C9D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EF8-FE03-4053-A94C-E95D4CF64478}" type="datetimeFigureOut">
              <a:rPr lang="hu-HU" smtClean="0"/>
              <a:t>2013.10.10.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498-FF52-4301-BC89-290594C9D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EF8-FE03-4053-A94C-E95D4CF64478}" type="datetimeFigureOut">
              <a:rPr lang="hu-HU" smtClean="0"/>
              <a:t>2013.10.10.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498-FF52-4301-BC89-290594C9D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EEF8-FE03-4053-A94C-E95D4CF64478}" type="datetimeFigureOut">
              <a:rPr lang="hu-HU" smtClean="0"/>
              <a:t>2013.10.10.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498-FF52-4301-BC89-290594C9D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DEEF8-FE03-4053-A94C-E95D4CF64478}" type="datetimeFigureOut">
              <a:rPr lang="hu-HU" smtClean="0"/>
              <a:t>2013.10.10.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C5498-FF52-4301-BC89-290594C9D2CD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4869160"/>
            <a:ext cx="7772400" cy="1470025"/>
          </a:xfrm>
        </p:spPr>
        <p:txBody>
          <a:bodyPr/>
          <a:lstStyle/>
          <a:p>
            <a:pPr algn="l"/>
            <a:r>
              <a:rPr lang="hu-HU" i="1" dirty="0" err="1" smtClean="0">
                <a:solidFill>
                  <a:srgbClr val="FF9933"/>
                </a:solidFill>
                <a:latin typeface="Algerian" pitchFamily="82" charset="0"/>
              </a:rPr>
              <a:t>Rothenburg</a:t>
            </a:r>
            <a:endParaRPr lang="hu-HU" i="1" dirty="0">
              <a:solidFill>
                <a:srgbClr val="FF9933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/>
          <a:lstStyle/>
          <a:p>
            <a:r>
              <a:rPr lang="hu-HU" i="1" dirty="0" err="1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Topplerschlößchen</a:t>
            </a:r>
            <a:r>
              <a:rPr lang="hu-HU" i="1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 </a:t>
            </a:r>
            <a:endParaRPr lang="hu-HU" i="1" dirty="0">
              <a:solidFill>
                <a:schemeClr val="bg2">
                  <a:lumMod val="10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St. Jakobskirche, die gotische Hauptkirche der Stadt </a:t>
            </a:r>
            <a:endParaRPr lang="hu-HU" i="1" dirty="0">
              <a:solidFill>
                <a:schemeClr val="accent6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Rothenburg_ob_der_Tauber_Mar045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772816"/>
            <a:ext cx="7128792" cy="4596841"/>
          </a:xfrm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5172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4000" i="1" dirty="0" err="1" smtClean="0">
                <a:solidFill>
                  <a:schemeClr val="accent2">
                    <a:lumMod val="50000"/>
                  </a:schemeClr>
                </a:solidFill>
                <a:latin typeface="Berlin Sans FB Demi" pitchFamily="34" charset="0"/>
              </a:rPr>
              <a:t>Das</a:t>
            </a:r>
            <a:r>
              <a:rPr lang="hu-HU" sz="4000" i="1" dirty="0" smtClean="0">
                <a:solidFill>
                  <a:schemeClr val="accent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hu-HU" sz="4000" i="1" dirty="0" err="1" smtClean="0">
                <a:solidFill>
                  <a:schemeClr val="accent2">
                    <a:lumMod val="50000"/>
                  </a:schemeClr>
                </a:solidFill>
                <a:latin typeface="Berlin Sans FB Demi" pitchFamily="34" charset="0"/>
              </a:rPr>
              <a:t>Plönlein</a:t>
            </a:r>
            <a:endParaRPr lang="hu-HU" sz="4000" i="1" dirty="0">
              <a:solidFill>
                <a:schemeClr val="accent2">
                  <a:lumMod val="50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Rathaus</a:t>
            </a:r>
            <a:endParaRPr lang="hu-HU" i="1" dirty="0">
              <a:solidFill>
                <a:schemeClr val="accent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i="1" dirty="0" smtClean="0">
                <a:solidFill>
                  <a:schemeClr val="bg1"/>
                </a:solidFill>
                <a:latin typeface="Berlin Sans FB Demi" pitchFamily="34" charset="0"/>
              </a:rPr>
              <a:t>Der </a:t>
            </a:r>
            <a:r>
              <a:rPr lang="hu-HU" sz="3600" i="1" dirty="0" err="1" smtClean="0">
                <a:solidFill>
                  <a:schemeClr val="bg1"/>
                </a:solidFill>
                <a:latin typeface="Berlin Sans FB Demi" pitchFamily="34" charset="0"/>
              </a:rPr>
              <a:t>Burggarten</a:t>
            </a:r>
            <a:endParaRPr lang="hu-HU" sz="3600" i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rothenburg burggart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996952"/>
            <a:ext cx="4422182" cy="3312368"/>
          </a:xfrm>
        </p:spPr>
      </p:pic>
      <p:pic>
        <p:nvPicPr>
          <p:cNvPr id="5" name="Tartalom helye 3" descr="rothenburg burggarten.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04664"/>
            <a:ext cx="4392488" cy="245979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rothenbur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chemeClr val="accent6"/>
                </a:solidFill>
                <a:latin typeface="Berlin Sans FB Demi" pitchFamily="34" charset="0"/>
              </a:rPr>
              <a:t>Marcusturm</a:t>
            </a:r>
            <a:r>
              <a:rPr lang="hu-HU" dirty="0" smtClean="0">
                <a:solidFill>
                  <a:schemeClr val="accent6"/>
                </a:solidFill>
                <a:latin typeface="Berlin Sans FB Demi" pitchFamily="34" charset="0"/>
              </a:rPr>
              <a:t> und </a:t>
            </a:r>
            <a:r>
              <a:rPr lang="hu-HU" dirty="0" err="1" smtClean="0">
                <a:solidFill>
                  <a:schemeClr val="accent6"/>
                </a:solidFill>
                <a:latin typeface="Berlin Sans FB Demi" pitchFamily="34" charset="0"/>
              </a:rPr>
              <a:t>Röderbogen</a:t>
            </a:r>
            <a:r>
              <a:rPr lang="hu-HU" dirty="0" smtClean="0">
                <a:solidFill>
                  <a:schemeClr val="accent6"/>
                </a:solidFill>
                <a:latin typeface="Berlin Sans FB Demi" pitchFamily="34" charset="0"/>
              </a:rPr>
              <a:t/>
            </a:r>
            <a:br>
              <a:rPr lang="hu-HU" dirty="0" smtClean="0">
                <a:solidFill>
                  <a:schemeClr val="accent6"/>
                </a:solidFill>
                <a:latin typeface="Berlin Sans FB Demi" pitchFamily="34" charset="0"/>
              </a:rPr>
            </a:br>
            <a:endParaRPr lang="hu-HU" dirty="0">
              <a:solidFill>
                <a:schemeClr val="accent6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</Words>
  <Application>Microsoft Office PowerPoint</Application>
  <PresentationFormat>Diavetítés a képernyőre (4:3 oldalarány)</PresentationFormat>
  <Paragraphs>7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Rothenburg</vt:lpstr>
      <vt:lpstr>2. dia</vt:lpstr>
      <vt:lpstr>Das Plönlein</vt:lpstr>
      <vt:lpstr>Rathaus</vt:lpstr>
      <vt:lpstr>Der Burggarten</vt:lpstr>
      <vt:lpstr>6. dia</vt:lpstr>
      <vt:lpstr>7. dia</vt:lpstr>
      <vt:lpstr>8. dia</vt:lpstr>
      <vt:lpstr>Marcusturm und Röderbogen </vt:lpstr>
      <vt:lpstr>Topplerschlößchen </vt:lpstr>
      <vt:lpstr>St. Jakobskirche, die gotische Hauptkirche der Stadt </vt:lpstr>
      <vt:lpstr>12. dia</vt:lpstr>
    </vt:vector>
  </TitlesOfParts>
  <Company>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Rothenburg</dc:title>
  <dc:creator>Felhasznalo</dc:creator>
  <cp:lastModifiedBy>Felhasznalo</cp:lastModifiedBy>
  <cp:revision>6</cp:revision>
  <dcterms:created xsi:type="dcterms:W3CDTF">2013-10-10T20:42:16Z</dcterms:created>
  <dcterms:modified xsi:type="dcterms:W3CDTF">2013-10-10T21:33:02Z</dcterms:modified>
</cp:coreProperties>
</file>